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7"/>
  </p:normalViewPr>
  <p:slideViewPr>
    <p:cSldViewPr snapToGrid="0" snapToObjects="1">
      <p:cViewPr varScale="1">
        <p:scale>
          <a:sx n="124" d="100"/>
          <a:sy n="124" d="100"/>
        </p:scale>
        <p:origin x="7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721134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ved=0ahUKEwjsoOCHkp_QAhWHVyYKHR1BBwgQjBwIBA&amp;url=http://www.chainimage.com/download.php?img=images/business-woman-clipart-successful-business-woman-business-woman.jpg&amp;psig=AFQjCNHSxgBSPOD2ZGWgv2byq6wftjeKjw&amp;ust=1478899912873786&amp;cad=rjt" TargetMode="External"/><Relationship Id="rId4" Type="http://schemas.openxmlformats.org/officeDocument/2006/relationships/hyperlink" Target="http://prevdentspec.com/wp-content/uploads/2016/02/dentist-smiling.jpg" TargetMode="External"/><Relationship Id="rId5" Type="http://schemas.openxmlformats.org/officeDocument/2006/relationships/hyperlink" Target="http://www.bestmastersdegrees.com/wp-content/uploads/2016/01/Lisa-Randall-Most-Innovative-Women-Professors.jpg" TargetMode="External"/><Relationship Id="rId6" Type="http://schemas.openxmlformats.org/officeDocument/2006/relationships/hyperlink" Target="http://www.atsaccountinginc.com/wp-content/uploads/2015/11/find-an-accountant.jpg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Relationship Id="rId3" Type="http://schemas.openxmlformats.org/officeDocument/2006/relationships/hyperlink" Target="NULL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032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4636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Picture Citations: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Business: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google.com/url?sa=i&amp;rct=j&amp;q=&amp;esrc=s&amp;source=images&amp;cd=&amp;ved=0ahUKEwjsoOCHkp_QAhWHVyYKHR1BBwgQjBwIBA&amp;url=http%3A%2F%2Fwww.chainimage.com%2Fdownload.php%3Fimg%3Dimages%2Fbusiness-woman-clipart-successful-business-woman-business-woman.jpg&amp;psig=AFQjCNHSxgBSPOD2ZGWgv2byq6wftjeKjw&amp;ust=1478899912873786&amp;cad=rjt</a:t>
            </a: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Dentist: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http://prevdentspec.com/wp-content/uploads/2016/02/dentist-smiling.jpg</a:t>
            </a: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Professor: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http://www.bestmastersdegrees.com/wp-content/uploads/2016/01/Lisa-Randall-Most-Innovative-Women-Professors.jpg</a:t>
            </a: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Accountant: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http://www.atsaccountinginc.com/wp-content/uploads/2015/11/find-an-accountant.jpg</a:t>
            </a: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5939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 invalidUrl="http://www.kenan-flagler.unc.edu/~/media/Images/Featured Content/Medium/ed-about-sign2.jpg"/>
              </a:rPr>
              <a:t>http://www.kenan-flagler.unc.edu/~/media/Images/Featured%20Content/Medium/ed-about-sign2.jpg</a:t>
            </a: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204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6" Type="http://schemas.openxmlformats.org/officeDocument/2006/relationships/image" Target="../media/image4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Career Exploration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Sydney DeFranco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798150" y="2070475"/>
            <a:ext cx="15477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Focus 2</a:t>
            </a:r>
          </a:p>
        </p:txBody>
      </p:sp>
      <p:sp>
        <p:nvSpPr>
          <p:cNvPr id="66" name="Shape 66"/>
          <p:cNvSpPr/>
          <p:nvPr/>
        </p:nvSpPr>
        <p:spPr>
          <a:xfrm>
            <a:off x="222100" y="116125"/>
            <a:ext cx="2449800" cy="23220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 u="sng">
                <a:latin typeface="Old Standard TT"/>
                <a:ea typeface="Old Standard TT"/>
                <a:cs typeface="Old Standard TT"/>
                <a:sym typeface="Old Standard TT"/>
              </a:rPr>
              <a:t>Work Interest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Old Standard TT"/>
                <a:ea typeface="Old Standard TT"/>
                <a:cs typeface="Old Standard TT"/>
                <a:sym typeface="Old Standard TT"/>
              </a:rPr>
              <a:t>- Investigative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Old Standard TT"/>
                <a:ea typeface="Old Standard TT"/>
                <a:cs typeface="Old Standard TT"/>
                <a:sym typeface="Old Standard TT"/>
              </a:rPr>
              <a:t>-Social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1800">
                <a:latin typeface="Old Standard TT"/>
                <a:ea typeface="Old Standard TT"/>
                <a:cs typeface="Old Standard TT"/>
                <a:sym typeface="Old Standard TT"/>
              </a:rPr>
              <a:t>-Enterprising</a:t>
            </a:r>
          </a:p>
        </p:txBody>
      </p:sp>
      <p:sp>
        <p:nvSpPr>
          <p:cNvPr id="67" name="Shape 67"/>
          <p:cNvSpPr/>
          <p:nvPr/>
        </p:nvSpPr>
        <p:spPr>
          <a:xfrm>
            <a:off x="262750" y="2739925"/>
            <a:ext cx="2368500" cy="2252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u="sng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Personality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- Defined Goals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- Accuracy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- Practical</a:t>
            </a:r>
          </a:p>
          <a:p>
            <a:pPr lv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68" name="Shape 68"/>
          <p:cNvSpPr/>
          <p:nvPr/>
        </p:nvSpPr>
        <p:spPr>
          <a:xfrm>
            <a:off x="6549850" y="185425"/>
            <a:ext cx="2368500" cy="2252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u="sng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Values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- Independent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-Stability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-Tangible Results</a:t>
            </a:r>
          </a:p>
        </p:txBody>
      </p:sp>
      <p:sp>
        <p:nvSpPr>
          <p:cNvPr id="69" name="Shape 69"/>
          <p:cNvSpPr/>
          <p:nvPr/>
        </p:nvSpPr>
        <p:spPr>
          <a:xfrm>
            <a:off x="6509200" y="2602250"/>
            <a:ext cx="2449800" cy="23220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u="sng">
                <a:latin typeface="Old Standard TT"/>
                <a:ea typeface="Old Standard TT"/>
                <a:cs typeface="Old Standard TT"/>
                <a:sym typeface="Old Standard TT"/>
              </a:rPr>
              <a:t>Skills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Old Standard TT"/>
                <a:ea typeface="Old Standard TT"/>
                <a:cs typeface="Old Standard TT"/>
                <a:sym typeface="Old Standard TT"/>
              </a:rPr>
              <a:t>- Mathematics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Old Standard TT"/>
                <a:ea typeface="Old Standard TT"/>
                <a:cs typeface="Old Standard TT"/>
                <a:sym typeface="Old Standard TT"/>
              </a:rPr>
              <a:t>-Speaking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Old Standard TT"/>
                <a:ea typeface="Old Standard TT"/>
                <a:cs typeface="Old Standard TT"/>
                <a:sym typeface="Old Standard TT"/>
              </a:rPr>
              <a:t>-Teaching</a:t>
            </a:r>
          </a:p>
        </p:txBody>
      </p:sp>
      <p:sp>
        <p:nvSpPr>
          <p:cNvPr id="70" name="Shape 70"/>
          <p:cNvSpPr/>
          <p:nvPr/>
        </p:nvSpPr>
        <p:spPr>
          <a:xfrm>
            <a:off x="3122225" y="1045650"/>
            <a:ext cx="3132000" cy="3052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u="sng">
                <a:latin typeface="Old Standard TT"/>
                <a:ea typeface="Old Standard TT"/>
                <a:cs typeface="Old Standard TT"/>
                <a:sym typeface="Old Standard TT"/>
              </a:rPr>
              <a:t>Leisure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Old Standard TT"/>
                <a:ea typeface="Old Standard TT"/>
                <a:cs typeface="Old Standard TT"/>
                <a:sym typeface="Old Standard TT"/>
              </a:rPr>
              <a:t>- Sharing (helpers)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Old Standard TT"/>
                <a:ea typeface="Old Standard TT"/>
                <a:cs typeface="Old Standard TT"/>
                <a:sym typeface="Old Standard TT"/>
              </a:rPr>
              <a:t>-Inquirers (thinkers)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Old Standard TT"/>
                <a:ea typeface="Old Standard TT"/>
                <a:cs typeface="Old Standard TT"/>
                <a:sym typeface="Old Standard TT"/>
              </a:rPr>
              <a:t>-Eager (persuaders)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6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6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6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6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6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375225" y="326250"/>
            <a:ext cx="27651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Career Options</a:t>
            </a:r>
          </a:p>
        </p:txBody>
      </p:sp>
      <p:pic>
        <p:nvPicPr>
          <p:cNvPr id="76" name="Shape 76" descr="chainimage-business-woman-clipart-successful-business-woman-business-woman-2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0904" y="174174"/>
            <a:ext cx="2249601" cy="2821374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/>
          <p:nvPr/>
        </p:nvSpPr>
        <p:spPr>
          <a:xfrm>
            <a:off x="301875" y="371550"/>
            <a:ext cx="952200" cy="52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Business</a:t>
            </a:r>
          </a:p>
        </p:txBody>
      </p:sp>
      <p:pic>
        <p:nvPicPr>
          <p:cNvPr id="78" name="Shape 78" descr="dentist-smiling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63908" y="2564124"/>
            <a:ext cx="3387725" cy="2428424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Shape 79"/>
          <p:cNvSpPr txBox="1"/>
          <p:nvPr/>
        </p:nvSpPr>
        <p:spPr>
          <a:xfrm>
            <a:off x="5097050" y="2891050"/>
            <a:ext cx="1043400" cy="40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Dentist</a:t>
            </a:r>
          </a:p>
        </p:txBody>
      </p:sp>
      <p:pic>
        <p:nvPicPr>
          <p:cNvPr id="80" name="Shape 80" descr="professor.jp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40450" y="371550"/>
            <a:ext cx="2949600" cy="204786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/>
          <p:nvPr/>
        </p:nvSpPr>
        <p:spPr>
          <a:xfrm>
            <a:off x="7732675" y="615050"/>
            <a:ext cx="1265700" cy="6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600">
                <a:latin typeface="Old Standard TT"/>
                <a:ea typeface="Old Standard TT"/>
                <a:cs typeface="Old Standard TT"/>
                <a:sym typeface="Old Standard TT"/>
              </a:rPr>
              <a:t>Professor</a:t>
            </a:r>
          </a:p>
        </p:txBody>
      </p:sp>
      <p:pic>
        <p:nvPicPr>
          <p:cNvPr id="82" name="Shape 82" descr="find-an-accountant.jp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274962" y="1153000"/>
            <a:ext cx="4965625" cy="28375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/>
          <p:cNvSpPr txBox="1"/>
          <p:nvPr/>
        </p:nvSpPr>
        <p:spPr>
          <a:xfrm>
            <a:off x="3170900" y="1460100"/>
            <a:ext cx="1607700" cy="6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>
                <a:latin typeface="Old Standard TT"/>
                <a:ea typeface="Old Standard TT"/>
                <a:cs typeface="Old Standard TT"/>
                <a:sym typeface="Old Standard TT"/>
              </a:rPr>
              <a:t>Accountant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6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6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6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6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6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444750" y="415525"/>
            <a:ext cx="22545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Next?</a:t>
            </a:r>
          </a:p>
        </p:txBody>
      </p:sp>
      <p:pic>
        <p:nvPicPr>
          <p:cNvPr id="89" name="Shape 89" descr="b school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3639" y="1129475"/>
            <a:ext cx="5136724" cy="2884549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2815812" y="4232800"/>
            <a:ext cx="3512400" cy="6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600">
                <a:latin typeface="Old Standard TT"/>
                <a:ea typeface="Old Standard TT"/>
                <a:cs typeface="Old Standard TT"/>
                <a:sym typeface="Old Standard TT"/>
              </a:rPr>
              <a:t>Apply to the B school!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Macintosh PowerPoint</Application>
  <PresentationFormat>On-screen Show (16:9)</PresentationFormat>
  <Paragraphs>42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Old Standard TT</vt:lpstr>
      <vt:lpstr>paperback</vt:lpstr>
      <vt:lpstr>Career Exploration</vt:lpstr>
      <vt:lpstr>Focus 2</vt:lpstr>
      <vt:lpstr>Career Options</vt:lpstr>
      <vt:lpstr>What Next?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Exploration</dc:title>
  <cp:lastModifiedBy>Sydney DeFranco</cp:lastModifiedBy>
  <cp:revision>1</cp:revision>
  <dcterms:modified xsi:type="dcterms:W3CDTF">2016-11-11T00:44:42Z</dcterms:modified>
</cp:coreProperties>
</file>